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D5DFE-D6C2-A243-B394-3D60BF0D1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A2FEA8-D1BB-A74C-BC35-9FB6296E5A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2B7B3-FC88-C846-A315-AEC06D42C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30569-CD85-2B4A-A0AF-4DD218A11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9E2B2-5D02-7B49-9665-D5C448228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72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B7B2D-0078-6343-81CA-EDA02C0F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A1DF4-C51C-8046-ADCC-5737A67AB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B01D0-BF48-BA49-8578-D50124FAC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03A19-1493-D042-91D8-AA02A825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4B682-7C46-634E-A497-2FD86E490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54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F88CF-4EDC-D145-B1EE-0A298A2A0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7E783-CFB6-F547-A85B-DB6A08AA9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1924A-B686-B145-B4DB-CB65318A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14B8C-814E-C040-B6C5-E1A7E6F5E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2467D-4EB3-9443-83C2-64A8782B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46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6F9D9-350E-8E4C-9456-ED8E1BF04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4909C-C73B-0847-A777-D6F723ABDF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1486F2-2CDB-4F40-B1B9-DE886BD71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1F032-C97D-1E4D-B274-36D199CD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E8B1F-8941-D444-8898-50642F98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A1059-5A16-374B-A748-B226436A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09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20562-9989-304C-9772-16B427999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192BA-E8AC-C546-A34C-1F277157E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982E98-3469-DD40-A223-DC8AC17FC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54E439-F0A7-AD46-B732-045FC90A45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5716C0-95BE-974A-B1B0-622F56FB0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AB0290-84AC-1F4B-9D2D-5F25D238F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54B17D-C46D-3346-A0FD-DAB57F79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911ED1-C7F1-0A47-BA61-DCC80C450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370F-093C-FF42-B75B-8FF75852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EB41BA-8019-EA40-846F-A9AA0CB5C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1EF5B5-BE65-BE41-978A-E0BAC8ED5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4961AE-4DBB-5741-9019-B5C5B8470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9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B513B4-2C70-1249-8BBD-FC11589A3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602F36-436F-AF4F-B4D0-174BBF837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D120E-2B45-5C40-BCA6-FD87265F4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96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5010D-F75D-F74F-BC56-71630B9C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F1837-553F-9641-B36A-1CBFCC9E2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72D7D-2701-EE43-BDB6-B2BECBAC24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27B52-07B5-CC46-B2DA-A5E1CEEF2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23F86-2C16-8B4F-8153-2BD7D590E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287D55-D276-5343-BB4E-0C175AFA9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22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9340F-0B8E-1C44-AD08-83E41073F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4B3201-D40A-4A4E-AB27-1F9D4C9C51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4EEDB-2B7A-6446-9A39-AEF490982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91E8A4-EEF5-0448-B2A2-D9E5C3C06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D7735-3A76-AB45-90A9-2C05A5331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2F6E3-E2BD-934C-B31B-97004056D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9E32E-9D87-4A49-9E76-053E78D9E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71F547-A9CD-F04D-B40E-F3ABE5F2E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EAC77-27F0-7048-BA69-C49C2D00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E9DBC-598E-2F45-A66E-4D34A45EA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BF843-15FD-5C4D-B174-243888770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98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9AB170-8F27-0840-9DA0-5CA04AD779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F95892-5357-7A4B-BF55-76341A996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0BA36-401E-FC42-A191-683D7FBB6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8A45A-3267-9D4A-9E09-CF7968BEB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61072-D14F-7646-953C-6FA8D9973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58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B6BD5-C514-EB4E-A1DD-4D7CDF064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EF93AF-4174-394C-B7AF-24D23CDEE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0D464-7646-294B-BD60-4490E444FD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D78B7-D0FC-AF46-A8CB-D9139E0C5198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D3538-B33C-4743-BB29-EBE6AE769B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D5C7A-D31A-8746-83C1-EA6C4475C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A045B-628F-F74A-9551-9B2852FA9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85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5646-4A40-7A4F-BEA3-21C158744E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E7A27-36C9-7B40-B801-DD54ED5ACE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51676C2-AA62-574B-A034-169CA87FB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39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6B104-E2E1-934E-ABC9-947AAD166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A183D2-5979-6348-8153-765A4EB91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43" y="98960"/>
            <a:ext cx="11479481" cy="6759039"/>
          </a:xfrm>
        </p:spPr>
      </p:pic>
    </p:spTree>
    <p:extLst>
      <p:ext uri="{BB962C8B-B14F-4D97-AF65-F5344CB8AC3E}">
        <p14:creationId xmlns:p14="http://schemas.microsoft.com/office/powerpoint/2010/main" val="337536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A3D3-9709-F14C-8B92-98C88F555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EC926EB-AD4F-A342-8371-726E704EF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83" y="0"/>
            <a:ext cx="11652662" cy="6858000"/>
          </a:xfrm>
        </p:spPr>
      </p:pic>
    </p:spTree>
    <p:extLst>
      <p:ext uri="{BB962C8B-B14F-4D97-AF65-F5344CB8AC3E}">
        <p14:creationId xmlns:p14="http://schemas.microsoft.com/office/powerpoint/2010/main" val="3544443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585AA-21E8-014D-9DF1-D80B48D21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E9258DC-D320-614B-84BA-80E5DAA3DC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75325" cy="6787299"/>
          </a:xfrm>
        </p:spPr>
      </p:pic>
    </p:spTree>
    <p:extLst>
      <p:ext uri="{BB962C8B-B14F-4D97-AF65-F5344CB8AC3E}">
        <p14:creationId xmlns:p14="http://schemas.microsoft.com/office/powerpoint/2010/main" val="2511796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9744A-DFB3-B04B-B4AF-D0A73B447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2407E4F-516A-1444-AD1B-C68A8D2CA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8440"/>
            <a:ext cx="12023766" cy="6734298"/>
          </a:xfrm>
        </p:spPr>
      </p:pic>
    </p:spTree>
    <p:extLst>
      <p:ext uri="{BB962C8B-B14F-4D97-AF65-F5344CB8AC3E}">
        <p14:creationId xmlns:p14="http://schemas.microsoft.com/office/powerpoint/2010/main" val="4153955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0AC7D-B467-2D4F-8BE6-099FC2A4C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85E560F-6B3C-024D-A373-EAEC9854C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1" y="93807"/>
            <a:ext cx="12080669" cy="6764193"/>
          </a:xfrm>
        </p:spPr>
      </p:pic>
    </p:spTree>
    <p:extLst>
      <p:ext uri="{BB962C8B-B14F-4D97-AF65-F5344CB8AC3E}">
        <p14:creationId xmlns:p14="http://schemas.microsoft.com/office/powerpoint/2010/main" val="503874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E7050-40DE-484B-B2CC-B72A015B2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CD0C557-13FB-5949-83B4-8612AA3CEC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" y="0"/>
            <a:ext cx="12156869" cy="7137566"/>
          </a:xfrm>
        </p:spPr>
      </p:pic>
    </p:spTree>
    <p:extLst>
      <p:ext uri="{BB962C8B-B14F-4D97-AF65-F5344CB8AC3E}">
        <p14:creationId xmlns:p14="http://schemas.microsoft.com/office/powerpoint/2010/main" val="3263300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4E14-BA27-C341-B82C-F03957859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EC2E951-7641-724A-89B3-E361BA3AD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11396" cy="6727083"/>
          </a:xfrm>
        </p:spPr>
      </p:pic>
    </p:spTree>
    <p:extLst>
      <p:ext uri="{BB962C8B-B14F-4D97-AF65-F5344CB8AC3E}">
        <p14:creationId xmlns:p14="http://schemas.microsoft.com/office/powerpoint/2010/main" val="2269338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6555F-850D-754A-9F4D-8FCEA631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E20C11A-3E9A-8E41-9A7D-14EA286C54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80" y="0"/>
            <a:ext cx="11840440" cy="6714712"/>
          </a:xfrm>
        </p:spPr>
      </p:pic>
    </p:spTree>
    <p:extLst>
      <p:ext uri="{BB962C8B-B14F-4D97-AF65-F5344CB8AC3E}">
        <p14:creationId xmlns:p14="http://schemas.microsoft.com/office/powerpoint/2010/main" val="3008659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8EECA-C56B-764B-98C5-9E856D03D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6D9E6B8-7C48-C544-9715-F1C58DF2E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089" y="0"/>
            <a:ext cx="12300966" cy="6727083"/>
          </a:xfrm>
        </p:spPr>
      </p:pic>
    </p:spTree>
    <p:extLst>
      <p:ext uri="{BB962C8B-B14F-4D97-AF65-F5344CB8AC3E}">
        <p14:creationId xmlns:p14="http://schemas.microsoft.com/office/powerpoint/2010/main" val="4006383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0C5E7-851D-EF4D-968F-8A38678AC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FF7154B-FD74-D349-AACF-614395A042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48506" cy="6858000"/>
          </a:xfrm>
        </p:spPr>
      </p:pic>
    </p:spTree>
    <p:extLst>
      <p:ext uri="{BB962C8B-B14F-4D97-AF65-F5344CB8AC3E}">
        <p14:creationId xmlns:p14="http://schemas.microsoft.com/office/powerpoint/2010/main" val="2659981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322D5-B673-EF40-AE53-8CF50645E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B3FDFD5-F9EE-054E-AE77-27326F0C78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23766" cy="6858000"/>
          </a:xfrm>
        </p:spPr>
      </p:pic>
    </p:spTree>
    <p:extLst>
      <p:ext uri="{BB962C8B-B14F-4D97-AF65-F5344CB8AC3E}">
        <p14:creationId xmlns:p14="http://schemas.microsoft.com/office/powerpoint/2010/main" val="2599806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DACC5-4FFD-AF4A-95F2-02019DA7C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BB8097E-28B0-9844-842D-AAE6DC768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916"/>
            <a:ext cx="11949545" cy="6957167"/>
          </a:xfrm>
        </p:spPr>
      </p:pic>
    </p:spTree>
    <p:extLst>
      <p:ext uri="{BB962C8B-B14F-4D97-AF65-F5344CB8AC3E}">
        <p14:creationId xmlns:p14="http://schemas.microsoft.com/office/powerpoint/2010/main" val="769455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Unknown User</cp:lastModifiedBy>
  <cp:revision>1</cp:revision>
  <dcterms:created xsi:type="dcterms:W3CDTF">2023-12-17T15:28:58Z</dcterms:created>
  <dcterms:modified xsi:type="dcterms:W3CDTF">2023-12-17T15:34:17Z</dcterms:modified>
</cp:coreProperties>
</file>