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69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6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5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95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6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1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6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682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04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377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54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3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36668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6894-2963-0B48-AD1A-E71C75D2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537" y="784575"/>
            <a:ext cx="10515600" cy="1639970"/>
          </a:xfrm>
        </p:spPr>
        <p:txBody>
          <a:bodyPr>
            <a:noAutofit/>
          </a:bodyPr>
          <a:lstStyle/>
          <a:p>
            <a:pPr algn="ctr"/>
            <a:r>
              <a:rPr lang="en-GB" sz="6000" b="1">
                <a:solidFill>
                  <a:srgbClr val="FF0000"/>
                </a:solidFill>
              </a:rPr>
              <a:t>GENDER SCHOOL AND SOCIETY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7A446-8566-6842-A5BF-794DEDEA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760" y="2830386"/>
            <a:ext cx="9458479" cy="382474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sz="4400" b="1"/>
          </a:p>
          <a:p>
            <a:pPr marL="0" indent="0">
              <a:buNone/>
            </a:pPr>
            <a:r>
              <a:rPr lang="en-GB" sz="4400" b="1"/>
              <a:t>Unit -1Gender Concept and Perspectives:</a:t>
            </a:r>
          </a:p>
          <a:p>
            <a:pPr marL="0" indent="0">
              <a:buNone/>
            </a:pPr>
            <a:r>
              <a:rPr lang="en-GB" sz="4400" b="1"/>
              <a:t>a) Concept of Sex gender and  Transgender</a:t>
            </a:r>
          </a:p>
          <a:p>
            <a:pPr marL="0" indent="0">
              <a:buNone/>
            </a:pPr>
            <a:endParaRPr lang="en-GB" sz="4400" b="1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3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09C0-09E6-0543-9893-71FA6EED89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A26CA1-69A3-CC49-BE7D-1D70C1B19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8DFC3F5-75F0-C345-BFED-4E6998BFD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442"/>
            <a:ext cx="12192000" cy="696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9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B876-7EC9-3E40-BC1F-9397FA063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F70BF72-B0F2-6C4A-92B7-81465976BD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96" y="-1"/>
            <a:ext cx="11801104" cy="6989123"/>
          </a:xfrm>
        </p:spPr>
      </p:pic>
    </p:spTree>
    <p:extLst>
      <p:ext uri="{BB962C8B-B14F-4D97-AF65-F5344CB8AC3E}">
        <p14:creationId xmlns:p14="http://schemas.microsoft.com/office/powerpoint/2010/main" val="321085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4FF3-BF15-1741-849B-76EBF152F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C8DF1B1-96A8-6E45-8D5E-A6CEA0526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" t="-356" r="5442" b="6333"/>
          <a:stretch/>
        </p:blipFill>
        <p:spPr>
          <a:xfrm>
            <a:off x="393370" y="93807"/>
            <a:ext cx="10999520" cy="6227329"/>
          </a:xfrm>
        </p:spPr>
      </p:pic>
    </p:spTree>
    <p:extLst>
      <p:ext uri="{BB962C8B-B14F-4D97-AF65-F5344CB8AC3E}">
        <p14:creationId xmlns:p14="http://schemas.microsoft.com/office/powerpoint/2010/main" val="2931095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4935-1791-8C4C-94C7-904F7E3F7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7313AA6-DF04-6B4C-920A-3725144EF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70" t="994" r="4119" b="2655"/>
          <a:stretch/>
        </p:blipFill>
        <p:spPr>
          <a:xfrm>
            <a:off x="-556656" y="0"/>
            <a:ext cx="12283539" cy="6741721"/>
          </a:xfrm>
        </p:spPr>
      </p:pic>
    </p:spTree>
    <p:extLst>
      <p:ext uri="{BB962C8B-B14F-4D97-AF65-F5344CB8AC3E}">
        <p14:creationId xmlns:p14="http://schemas.microsoft.com/office/powerpoint/2010/main" val="3677689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7F52C-7B52-5C47-B38C-BDC102A4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41937B-411C-6A49-8D73-32954BBDA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-53500"/>
            <a:ext cx="12031188" cy="6911500"/>
          </a:xfrm>
        </p:spPr>
      </p:pic>
    </p:spTree>
    <p:extLst>
      <p:ext uri="{BB962C8B-B14F-4D97-AF65-F5344CB8AC3E}">
        <p14:creationId xmlns:p14="http://schemas.microsoft.com/office/powerpoint/2010/main" val="173209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72801-CCF9-4A41-B6E5-A6845121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2D7BB3D-EE5A-6D4B-9ADE-B6C9E337E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2" y="0"/>
            <a:ext cx="11825845" cy="6858000"/>
          </a:xfrm>
        </p:spPr>
      </p:pic>
    </p:spTree>
    <p:extLst>
      <p:ext uri="{BB962C8B-B14F-4D97-AF65-F5344CB8AC3E}">
        <p14:creationId xmlns:p14="http://schemas.microsoft.com/office/powerpoint/2010/main" val="259137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C1D0-30B7-9A47-91FE-D7299912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4E82260-EB8E-3247-9841-F4814C6821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085617" cy="6741721"/>
          </a:xfrm>
        </p:spPr>
      </p:pic>
    </p:spTree>
    <p:extLst>
      <p:ext uri="{BB962C8B-B14F-4D97-AF65-F5344CB8AC3E}">
        <p14:creationId xmlns:p14="http://schemas.microsoft.com/office/powerpoint/2010/main" val="1966840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5554-8F0B-884F-8756-40F49AE3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E68B4DB-C77B-3A4F-BD3B-5969657C5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58" y="354055"/>
            <a:ext cx="11726884" cy="6149890"/>
          </a:xfrm>
        </p:spPr>
      </p:pic>
    </p:spTree>
    <p:extLst>
      <p:ext uri="{BB962C8B-B14F-4D97-AF65-F5344CB8AC3E}">
        <p14:creationId xmlns:p14="http://schemas.microsoft.com/office/powerpoint/2010/main" val="833627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B28C1-EC1F-074A-8C3E-DC3AF1D14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B54BCB1-ACA4-DA41-A2BA-5B3B06795B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2" y="0"/>
            <a:ext cx="11516590" cy="7018812"/>
          </a:xfrm>
        </p:spPr>
      </p:pic>
    </p:spTree>
    <p:extLst>
      <p:ext uri="{BB962C8B-B14F-4D97-AF65-F5344CB8AC3E}">
        <p14:creationId xmlns:p14="http://schemas.microsoft.com/office/powerpoint/2010/main" val="2882074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923ED-B5CD-934A-9E8B-B12ED99D1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76D412B-25B3-214C-B976-C0A7291AA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94" y="0"/>
            <a:ext cx="11194968" cy="6858000"/>
          </a:xfrm>
        </p:spPr>
      </p:pic>
    </p:spTree>
    <p:extLst>
      <p:ext uri="{BB962C8B-B14F-4D97-AF65-F5344CB8AC3E}">
        <p14:creationId xmlns:p14="http://schemas.microsoft.com/office/powerpoint/2010/main" val="4023561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387F5-0B20-9C4D-9845-3316333A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35D860-CA1A-6241-813E-E36150E5E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033" y="17395"/>
            <a:ext cx="12283539" cy="6840605"/>
          </a:xfrm>
        </p:spPr>
      </p:pic>
    </p:spTree>
    <p:extLst>
      <p:ext uri="{BB962C8B-B14F-4D97-AF65-F5344CB8AC3E}">
        <p14:creationId xmlns:p14="http://schemas.microsoft.com/office/powerpoint/2010/main" val="3529524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BF934-B104-1042-A690-4C28CBD92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5EF3771-72C7-FC40-9EE0-D97629A9A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378"/>
            <a:ext cx="11726883" cy="7288053"/>
          </a:xfrm>
        </p:spPr>
      </p:pic>
    </p:spTree>
    <p:extLst>
      <p:ext uri="{BB962C8B-B14F-4D97-AF65-F5344CB8AC3E}">
        <p14:creationId xmlns:p14="http://schemas.microsoft.com/office/powerpoint/2010/main" val="4003658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823DE-96B2-7148-9F39-108827988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2F62A2-F1D3-564A-8D90-5C300EAD4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24805" cy="6858000"/>
          </a:xfrm>
        </p:spPr>
      </p:pic>
    </p:spTree>
    <p:extLst>
      <p:ext uri="{BB962C8B-B14F-4D97-AF65-F5344CB8AC3E}">
        <p14:creationId xmlns:p14="http://schemas.microsoft.com/office/powerpoint/2010/main" val="2175128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5AED-7681-1746-8334-9EDF6B8A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6FEB2EA-F185-A341-A0F5-9540BC17FB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61" y="171135"/>
            <a:ext cx="11653393" cy="6686865"/>
          </a:xfrm>
        </p:spPr>
      </p:pic>
    </p:spTree>
    <p:extLst>
      <p:ext uri="{BB962C8B-B14F-4D97-AF65-F5344CB8AC3E}">
        <p14:creationId xmlns:p14="http://schemas.microsoft.com/office/powerpoint/2010/main" val="2740463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0CCAD-6A13-D341-990C-3CA96D1C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BE22F8F-49FF-9247-B52E-D4123682E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28"/>
            <a:ext cx="11566071" cy="6747472"/>
          </a:xfrm>
        </p:spPr>
      </p:pic>
    </p:spTree>
    <p:extLst>
      <p:ext uri="{BB962C8B-B14F-4D97-AF65-F5344CB8AC3E}">
        <p14:creationId xmlns:p14="http://schemas.microsoft.com/office/powerpoint/2010/main" val="3105359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BBF66-0FEA-6E43-9DD0-79000CFB8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1F4387D-39A0-A843-AEC6-8779B8800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603182" cy="7224156"/>
          </a:xfrm>
        </p:spPr>
      </p:pic>
    </p:spTree>
    <p:extLst>
      <p:ext uri="{BB962C8B-B14F-4D97-AF65-F5344CB8AC3E}">
        <p14:creationId xmlns:p14="http://schemas.microsoft.com/office/powerpoint/2010/main" val="314550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EA09-32FA-7B41-B42E-F977E02A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D4A5A-C5DB-304A-8B5A-0D8DA2B30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23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3BDA-B18A-6C4C-9BAC-72ACDAB4D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4B89B-DF89-F04E-AF8E-F33E63D9D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79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DAEA7-7DE9-4745-A792-B11EF6DB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88AB2-8511-0E45-8277-55DEE117C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6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39D53-A621-FB40-9171-C02A2C1F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039" y="1991591"/>
            <a:ext cx="8749904" cy="32904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b="1">
                <a:solidFill>
                  <a:srgbClr val="FFFF00"/>
                </a:solidFill>
              </a:rPr>
              <a:t>THANK</a:t>
            </a:r>
            <a:r>
              <a:rPr lang="en-GB" sz="8800">
                <a:solidFill>
                  <a:srgbClr val="FFFF00"/>
                </a:solidFill>
              </a:rPr>
              <a:t> YOU 🌻</a:t>
            </a:r>
            <a:endParaRPr lang="en-US" sz="88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19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Madison</vt:lpstr>
      <vt:lpstr>GENDER SCHOOL AND SOCIETY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4</cp:revision>
  <dcterms:created xsi:type="dcterms:W3CDTF">2023-11-28T12:20:43Z</dcterms:created>
  <dcterms:modified xsi:type="dcterms:W3CDTF">2023-12-06T07:21:15Z</dcterms:modified>
</cp:coreProperties>
</file>