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546D6-1DF4-D443-8F34-9992275A6F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1D601E-4A20-1B45-A0C2-4626FF1B92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FF85C-948E-7143-BC40-3D30AD014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4277-AE5F-B245-BA90-796EB4F5D022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0ED03-1517-8E41-BEB3-D5ECAFBEF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03E50-F1FD-FB41-8048-12E0706A1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4A59-4DF4-1744-A03F-4C9CC6C78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284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2DC9C-44CB-3149-BE88-04321EAE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FCF2C-B253-2E4E-87DD-F870CCF50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BEEE9-A743-094E-B528-30D1368DF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4277-AE5F-B245-BA90-796EB4F5D022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07620-9403-A649-82A3-20BC570F9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8553F-E7D8-9046-A236-E025C004F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4A59-4DF4-1744-A03F-4C9CC6C78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30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96574-A39D-3B4B-B0AE-D653DBEDB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67964-1A32-8E4E-9DEC-7B5060D19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3B1F-EFAE-5049-B2DC-9B9B420CA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4277-AE5F-B245-BA90-796EB4F5D022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BC9DC-28E6-FF4D-BFE6-D8ADB71BE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9089A-A485-D947-88E7-F2EBF028B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4A59-4DF4-1744-A03F-4C9CC6C78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94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A7FF3-7EB4-DD48-BCC1-A85BB6301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55E3D-47B4-D74D-81EC-2EE81C2398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A3000C-554E-6B4D-88B4-84D908C83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BD4B46-03C6-FF4F-B11F-BFC056527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4277-AE5F-B245-BA90-796EB4F5D022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198F5-D2C1-1247-BABA-379E86839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BDDE9C-1290-5046-8FC1-150F22FD2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4A59-4DF4-1744-A03F-4C9CC6C78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460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BBFC1-EB53-7042-AC2A-29382DD8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51326-E231-4546-AAC6-A16317CF6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A0163-B043-9B40-8C85-B3EA1FCBD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9A8612-3163-944B-9B3E-408A188105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0A2BC0-4F95-1A42-A645-018982E3E1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C21F3B-3490-6E42-95DD-BE850C30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4277-AE5F-B245-BA90-796EB4F5D022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FA5C78-371D-1645-AF69-63F11940A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5F159C-9069-FC4B-847A-3AF8FDECC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4A59-4DF4-1744-A03F-4C9CC6C78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126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F6A0A-A42C-964D-863E-4622DF5E1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5082AF-0A8F-5B4A-AE39-14FA38065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4277-AE5F-B245-BA90-796EB4F5D022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292D5F-4C77-BE41-A627-D04D29281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98A04-31DA-6145-A8B4-710BD7C8E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4A59-4DF4-1744-A03F-4C9CC6C78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6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8F2F30-7DCD-A442-8983-BE74D6C2B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4277-AE5F-B245-BA90-796EB4F5D022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F683EE-D369-FB40-B770-1903701E7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519CF-F9C2-464B-901A-0FBDB3158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4A59-4DF4-1744-A03F-4C9CC6C78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55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FA1AB-A90F-4A41-A5D4-F80AE211E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19EDE-94D3-F34B-BEA7-C952C7E5D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A4E35-D543-A647-B025-1E361A7742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C66E9-C797-4944-87D9-C2E7C3F2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4277-AE5F-B245-BA90-796EB4F5D022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8EFE6-5421-894D-8159-22ABB85C4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5804AE-29CD-164D-A6CF-6B5A5771C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4A59-4DF4-1744-A03F-4C9CC6C78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8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B6D61-3162-6047-858C-46B5167F6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BB2343-23D6-E648-B104-398A8776FD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0F19C-0D9E-F144-A820-4590FB20B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55F22C-D488-3842-BA4D-EB7DAF463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4277-AE5F-B245-BA90-796EB4F5D022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F31F6-BD06-844D-A3ED-2ACFAB4B2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093981-61B6-314A-9ECA-0A9C9F091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4A59-4DF4-1744-A03F-4C9CC6C78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302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219E4-EED5-ED43-8AD1-02ED97E91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CF0D51-05D4-C342-84E1-B2F23A5DA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3A4CA-BE8D-BA4E-9D02-3D3094DCD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4277-AE5F-B245-BA90-796EB4F5D022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5D374-5674-5A4D-8613-01BDFC73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2289E-2A05-4145-8906-3E8FF1F00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4A59-4DF4-1744-A03F-4C9CC6C78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224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FCB7EB-1847-2640-A5C7-FBB32FFB61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16E43-D4C7-4A43-AE96-584B63003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8A057-C406-384D-867F-E63DF7AC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4277-AE5F-B245-BA90-796EB4F5D022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09878-FE13-804A-AE1C-14F814459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219E2-B9FF-D345-B03B-E55B08DF3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4A59-4DF4-1744-A03F-4C9CC6C78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583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F07EB-8C00-9340-A173-A8B6FAA09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1708B-A0B3-6441-8D90-6925B9AE1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C5CDC-E78A-0D4A-ACD8-713D4A8E9E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44277-AE5F-B245-BA90-796EB4F5D022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37E49-EB52-1B4F-8AD6-9AABD5152C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72FD6-E7AA-6744-9211-0997179BD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54A59-4DF4-1744-A03F-4C9CC6C78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900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jpe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C1BEA-BB74-D14F-98DF-99E537A0DB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6B1794-FD98-AA4C-916D-E916E7B601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14A6BA8-6F76-A14E-967E-7E0771C32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83" y="-190643"/>
            <a:ext cx="12018817" cy="701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858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682DA-A5EA-E94B-92F7-AA1FFFC51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65D41FA-B72C-E34A-831C-F43C8D0F29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8442"/>
            <a:ext cx="12295909" cy="6282583"/>
          </a:xfrm>
        </p:spPr>
      </p:pic>
    </p:spTree>
    <p:extLst>
      <p:ext uri="{BB962C8B-B14F-4D97-AF65-F5344CB8AC3E}">
        <p14:creationId xmlns:p14="http://schemas.microsoft.com/office/powerpoint/2010/main" val="2538835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D99E0-6419-2844-A117-4DD2466A9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7AA281F-B1A4-DA4C-BBAD-F690FA3090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92" y="148442"/>
            <a:ext cx="11825844" cy="6709558"/>
          </a:xfrm>
        </p:spPr>
      </p:pic>
    </p:spTree>
    <p:extLst>
      <p:ext uri="{BB962C8B-B14F-4D97-AF65-F5344CB8AC3E}">
        <p14:creationId xmlns:p14="http://schemas.microsoft.com/office/powerpoint/2010/main" val="1445072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2B31B-4FDF-CC45-A469-B13CA60EE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87CF9BE-308B-FB44-BA19-738220EC44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681" y="1825625"/>
            <a:ext cx="7586638" cy="4351338"/>
          </a:xfrm>
        </p:spPr>
      </p:pic>
    </p:spTree>
    <p:extLst>
      <p:ext uri="{BB962C8B-B14F-4D97-AF65-F5344CB8AC3E}">
        <p14:creationId xmlns:p14="http://schemas.microsoft.com/office/powerpoint/2010/main" val="4039123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D9B9B-DA2E-C247-89C2-4D737FE3E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7CE2933-F252-574E-8FB2-72301D1B0F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13" y="0"/>
            <a:ext cx="4618102" cy="6858000"/>
          </a:xfr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CE46285C-19BC-A94D-B763-7F8457A5D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365" y="-1"/>
            <a:ext cx="3955142" cy="6858001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846B485E-C975-C947-9DC8-4561ECE11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580" y="-111331"/>
            <a:ext cx="3994420" cy="69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90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945F4-37ED-874D-9133-47C63566F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3307A5B-4DED-3844-ACE2-BBBB215AEF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752110" cy="6858001"/>
          </a:xfr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3CDD639-AB39-384B-88F0-BC84A281D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7913"/>
            <a:ext cx="5952505" cy="671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074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72014-9D59-6D47-A14A-CE6E1DFB5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DE9573E-26D5-334A-ADB8-A1BD33F605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6679871" cy="6729351"/>
          </a:xfr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F10DEE6-1F27-8F48-9ADC-5C8F95322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330" y="-119136"/>
            <a:ext cx="5603670" cy="684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94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A65AC-6914-E742-82E7-729522080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E7F818E-3C35-CF4F-B7F5-BBC550264D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73" y="98961"/>
            <a:ext cx="11589139" cy="6393913"/>
          </a:xfrm>
        </p:spPr>
      </p:pic>
    </p:spTree>
    <p:extLst>
      <p:ext uri="{BB962C8B-B14F-4D97-AF65-F5344CB8AC3E}">
        <p14:creationId xmlns:p14="http://schemas.microsoft.com/office/powerpoint/2010/main" val="28287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907CF-8674-2345-A410-1F544D199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7AA4E89-9849-C547-B7F3-1E3E6E1B7F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162"/>
            <a:ext cx="12192000" cy="6890162"/>
          </a:xfrm>
        </p:spPr>
      </p:pic>
    </p:spTree>
    <p:extLst>
      <p:ext uri="{BB962C8B-B14F-4D97-AF65-F5344CB8AC3E}">
        <p14:creationId xmlns:p14="http://schemas.microsoft.com/office/powerpoint/2010/main" val="3798620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469E8-5E81-5044-BFBE-64B80E851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8D7F97E-34C1-2042-9E6C-E66DC0AC95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20" y="191221"/>
            <a:ext cx="11431359" cy="6475557"/>
          </a:xfrm>
        </p:spPr>
      </p:pic>
    </p:spTree>
    <p:extLst>
      <p:ext uri="{BB962C8B-B14F-4D97-AF65-F5344CB8AC3E}">
        <p14:creationId xmlns:p14="http://schemas.microsoft.com/office/powerpoint/2010/main" val="2826438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B2C98-D711-0546-B07A-A3177EA68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1901531-ACF7-1C45-9A8F-58AEAF49E9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43" y="48037"/>
            <a:ext cx="11714513" cy="6444838"/>
          </a:xfrm>
        </p:spPr>
      </p:pic>
    </p:spTree>
    <p:extLst>
      <p:ext uri="{BB962C8B-B14F-4D97-AF65-F5344CB8AC3E}">
        <p14:creationId xmlns:p14="http://schemas.microsoft.com/office/powerpoint/2010/main" val="2737307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F13F4-9AC9-AE4D-8D4A-1E690FBEC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47A76DE-0865-9D48-8DC6-693FD80BCB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82" y="0"/>
            <a:ext cx="11845636" cy="6729351"/>
          </a:xfrm>
        </p:spPr>
      </p:pic>
    </p:spTree>
    <p:extLst>
      <p:ext uri="{BB962C8B-B14F-4D97-AF65-F5344CB8AC3E}">
        <p14:creationId xmlns:p14="http://schemas.microsoft.com/office/powerpoint/2010/main" val="995720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265C2-865D-0544-97F0-EBCF797CA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9D7C142-486C-B040-9C90-75FFBC54E1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62" y="148442"/>
            <a:ext cx="11906655" cy="6709558"/>
          </a:xfrm>
        </p:spPr>
      </p:pic>
    </p:spTree>
    <p:extLst>
      <p:ext uri="{BB962C8B-B14F-4D97-AF65-F5344CB8AC3E}">
        <p14:creationId xmlns:p14="http://schemas.microsoft.com/office/powerpoint/2010/main" val="1734607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1F183-170B-E249-96FE-774DF9A11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C929A63-C6E4-8C4C-A055-6B94AA17E1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12048506" cy="6754091"/>
          </a:xfrm>
        </p:spPr>
      </p:pic>
    </p:spTree>
    <p:extLst>
      <p:ext uri="{BB962C8B-B14F-4D97-AF65-F5344CB8AC3E}">
        <p14:creationId xmlns:p14="http://schemas.microsoft.com/office/powerpoint/2010/main" val="3163050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034C4-1ED1-7A4C-A2B9-F2962E598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34C2265-D2B5-D54F-876A-564DE9D9C5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93279"/>
          </a:xfrm>
        </p:spPr>
      </p:pic>
    </p:spTree>
    <p:extLst>
      <p:ext uri="{BB962C8B-B14F-4D97-AF65-F5344CB8AC3E}">
        <p14:creationId xmlns:p14="http://schemas.microsoft.com/office/powerpoint/2010/main" val="4019996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62F25-F908-3643-94AA-A9A4BD3B2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579DDA1-1E25-A146-BA6D-E3F9A2B1E0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11330"/>
            <a:ext cx="12073247" cy="6969330"/>
          </a:xfrm>
        </p:spPr>
      </p:pic>
    </p:spTree>
    <p:extLst>
      <p:ext uri="{BB962C8B-B14F-4D97-AF65-F5344CB8AC3E}">
        <p14:creationId xmlns:p14="http://schemas.microsoft.com/office/powerpoint/2010/main" val="253437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Unknown User</dc:creator>
  <cp:lastModifiedBy>Unknown User</cp:lastModifiedBy>
  <cp:revision>1</cp:revision>
  <dcterms:created xsi:type="dcterms:W3CDTF">2024-01-09T17:13:03Z</dcterms:created>
  <dcterms:modified xsi:type="dcterms:W3CDTF">2024-01-09T17:24:01Z</dcterms:modified>
</cp:coreProperties>
</file>