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5AED6-6D2C-A145-B1DC-B4506C9DC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AC789-DCDB-D245-9291-3C29616A3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AE274-9D14-254C-AA58-DE13F7A88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0B325-3A3B-F44E-B796-CEB90872A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BF293-B8EB-214F-B621-92ABE4D5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9A54-14E8-E84F-83BE-913574435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531D6-29F6-5E45-987E-400FDAAC8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2FD8D-CF94-0E42-B9E0-0DA4DCD2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CFD2F-BD0A-DC4B-A699-E01D109C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EF57D-6F13-6E4F-B589-6EA82461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5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BE51-228A-274E-B9CD-BAC7F0EC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95FBD-806E-2346-A360-3FF7061DD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7A4E9-D5F1-AD41-B933-9B1CD72F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616A8-B7AE-3D41-A6B8-5EE2EABB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9AEE5-7670-D048-99F6-51DF48C5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9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FB829-B7DE-EC43-BD12-3F80AD72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F928-A194-5A4D-8ADA-73EED513E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2FAA9-5F7E-1542-B5C3-AC454130A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6090C-5679-C048-A43B-5C0E91696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B0EF6-9000-DD44-8F75-5D7D59B83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2D818-54A1-A342-9D18-7D4EAC98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8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7513-8ACE-6748-BAF7-428EA9CE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A09E0-7DDE-2E49-AE24-B4DDF6849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ECC73-A793-7D47-B329-7EA38E6C3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08AC8-9771-8045-828D-1850ECE95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F6DEA1-55B8-1E41-8F57-05B67143F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3F7A72-1E9F-E943-8AB2-C3B47DFB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E7B8A5-CCCA-D841-BC5F-DD186AA1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D7E693-4490-B447-A3AA-67633124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94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521A-A38A-8D44-81C5-343A8FFC3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7F30A-FB16-6347-8017-CCD95CBA4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4B88F3-5999-074F-95BD-B2027C2B6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ECA777-8918-644E-958D-AF905399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8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70955D-7485-EA42-80E3-688A1BDD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CB2698-7EC6-4F4D-BBF5-4EC14C3C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0504C-729A-6E4C-B3A0-D6C64C04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3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CC2B-AF05-FF46-9728-7031C65B2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EA617-D166-A04A-A5FC-060F96342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DA682-074E-1B4C-A047-6F74924D0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DE705-9AE4-F244-B8CA-B4D4A305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164C9-4B92-914A-BA54-BB739C30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ABB80-C450-1F4B-B2E4-865F1D3F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0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7E617-8196-8E41-9238-FDF807F2F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96EB0A-7044-1649-9E87-AE8A956DB2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96E5F-4724-2749-8F56-B2AA87DA9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D21AD-3D07-D543-87B9-7CA01E75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BA4C0-11A6-1F41-861B-2D12EFE89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0ACA8-AA18-6845-A4F0-02C6765C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7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CA7E-6DDC-1343-A0F2-DA54AF47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B8C36D-A3C7-B64D-80E9-34BD0DCC1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AD84-EE20-A54C-BB71-4A5BFB38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022F9-EE5E-F940-AAFE-2EA82D697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F1930-802F-7E45-A4EC-19618F0C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4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0C250A-39C8-474A-9273-7C032043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D71CA-D0E2-5847-9866-F2BE72D3F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25506-805E-3E4D-A9DE-84E60C0A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CAF98-7C53-2648-A647-E5AAD544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03453-1AA1-0A49-BFC4-D791A068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B0B31F-9EDF-BD43-AAE8-CA476A065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8B0CC-797A-2E4E-A269-E88DE9022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EBD53-8230-0F44-8C83-B87EF810D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645D3-E8F8-824D-BB44-AF6A21AC088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42858-5ACE-D94B-8EA3-9EFC6A539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ED4DD-9FB5-5642-ABC2-C292F1ADE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086D8-2E96-DA47-A6AF-4B0100D4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8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E5AA6-8FE2-F346-BCBD-6E752F0226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2A55A-3FE4-5644-A38F-0A98197E6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97ED960-B07E-CD49-AB0F-7F5710672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1" y="-1"/>
            <a:ext cx="11850585" cy="67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8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2C45-EF07-CF4B-A6E6-11AB6D0C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404290D-924C-174E-8AB1-C7CDE48136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72448"/>
          </a:xfrm>
        </p:spPr>
      </p:pic>
    </p:spTree>
    <p:extLst>
      <p:ext uri="{BB962C8B-B14F-4D97-AF65-F5344CB8AC3E}">
        <p14:creationId xmlns:p14="http://schemas.microsoft.com/office/powerpoint/2010/main" val="290118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C73A-C228-0A47-84C3-734E57A24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CFEAD6D-9365-694B-8274-3239FD67B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" y="68035"/>
            <a:ext cx="12075721" cy="6721929"/>
          </a:xfrm>
        </p:spPr>
      </p:pic>
    </p:spTree>
    <p:extLst>
      <p:ext uri="{BB962C8B-B14F-4D97-AF65-F5344CB8AC3E}">
        <p14:creationId xmlns:p14="http://schemas.microsoft.com/office/powerpoint/2010/main" val="2088440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B7D8-ADA0-C543-BE69-27742D33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34BD254-9595-5F4A-99C0-A1834FB8A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9558"/>
          </a:xfrm>
        </p:spPr>
      </p:pic>
    </p:spTree>
    <p:extLst>
      <p:ext uri="{BB962C8B-B14F-4D97-AF65-F5344CB8AC3E}">
        <p14:creationId xmlns:p14="http://schemas.microsoft.com/office/powerpoint/2010/main" val="1634181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3758-B03F-A249-B902-CD99FC2C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8F9C2EC-4DEA-FF4B-A566-D8202DDCA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331"/>
            <a:ext cx="12345390" cy="6877792"/>
          </a:xfrm>
        </p:spPr>
      </p:pic>
    </p:spTree>
    <p:extLst>
      <p:ext uri="{BB962C8B-B14F-4D97-AF65-F5344CB8AC3E}">
        <p14:creationId xmlns:p14="http://schemas.microsoft.com/office/powerpoint/2010/main" val="469902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16F5-B50C-E74A-914A-8C3F82F5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DCB576-8B1D-0D45-88BB-0F64A26B6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2" y="98961"/>
            <a:ext cx="11887695" cy="6890162"/>
          </a:xfrm>
        </p:spPr>
      </p:pic>
    </p:spTree>
    <p:extLst>
      <p:ext uri="{BB962C8B-B14F-4D97-AF65-F5344CB8AC3E}">
        <p14:creationId xmlns:p14="http://schemas.microsoft.com/office/powerpoint/2010/main" val="414733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0CA1F-10B6-7E4A-8515-6265C1D7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4E38BAE-8BE9-5C45-816B-F0A933D61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70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2926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E27A4-93DA-0444-87EB-D575B7FC4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2865D8-B1F5-6B4E-B2C5-827D2BFDE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0" y="101435"/>
            <a:ext cx="12124706" cy="6672448"/>
          </a:xfrm>
        </p:spPr>
      </p:pic>
    </p:spTree>
    <p:extLst>
      <p:ext uri="{BB962C8B-B14F-4D97-AF65-F5344CB8AC3E}">
        <p14:creationId xmlns:p14="http://schemas.microsoft.com/office/powerpoint/2010/main" val="3711069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81C82-71AE-0C43-AA4A-DD5C2CD7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FBD256E-6A66-E54C-9F94-C0307F75F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1" y="0"/>
            <a:ext cx="12080669" cy="6858000"/>
          </a:xfrm>
        </p:spPr>
      </p:pic>
    </p:spTree>
    <p:extLst>
      <p:ext uri="{BB962C8B-B14F-4D97-AF65-F5344CB8AC3E}">
        <p14:creationId xmlns:p14="http://schemas.microsoft.com/office/powerpoint/2010/main" val="205100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753B-8F3D-AE4A-BE04-4EEF859E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1DAD59-5207-854F-BBD3-0FC0290E5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747"/>
            <a:ext cx="12073247" cy="6672655"/>
          </a:xfrm>
        </p:spPr>
      </p:pic>
    </p:spTree>
    <p:extLst>
      <p:ext uri="{BB962C8B-B14F-4D97-AF65-F5344CB8AC3E}">
        <p14:creationId xmlns:p14="http://schemas.microsoft.com/office/powerpoint/2010/main" val="1027790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EB4C7-D596-4647-9D3D-C6C1B36AB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83E3A2-0B39-DC4B-BC95-F749A8D1D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24" y="0"/>
            <a:ext cx="11849932" cy="6630390"/>
          </a:xfrm>
        </p:spPr>
      </p:pic>
    </p:spTree>
    <p:extLst>
      <p:ext uri="{BB962C8B-B14F-4D97-AF65-F5344CB8AC3E}">
        <p14:creationId xmlns:p14="http://schemas.microsoft.com/office/powerpoint/2010/main" val="2585035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99E4-1C5A-3D4B-9240-625CB5F3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EECBC-93CD-9C44-A3FD-9A803687E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6294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4DB7-BB03-164B-AA82-1746DDA08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737744F-27D1-BF48-9666-A30F47A28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486"/>
            <a:ext cx="12192000" cy="6974486"/>
          </a:xfrm>
        </p:spPr>
      </p:pic>
    </p:spTree>
    <p:extLst>
      <p:ext uri="{BB962C8B-B14F-4D97-AF65-F5344CB8AC3E}">
        <p14:creationId xmlns:p14="http://schemas.microsoft.com/office/powerpoint/2010/main" val="720137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2C350-EDEC-3540-A276-BA2D8B60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3A6A38-FDE5-BE48-B391-AAEF6160D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2" y="0"/>
            <a:ext cx="12043558" cy="6858000"/>
          </a:xfrm>
        </p:spPr>
      </p:pic>
    </p:spTree>
    <p:extLst>
      <p:ext uri="{BB962C8B-B14F-4D97-AF65-F5344CB8AC3E}">
        <p14:creationId xmlns:p14="http://schemas.microsoft.com/office/powerpoint/2010/main" val="2850153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85B22-D800-3E44-82EC-3C0BF3ABA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3AE8B50-C026-4244-A21B-A4DF5E38C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77"/>
            <a:ext cx="12407240" cy="6623174"/>
          </a:xfrm>
        </p:spPr>
      </p:pic>
    </p:spTree>
    <p:extLst>
      <p:ext uri="{BB962C8B-B14F-4D97-AF65-F5344CB8AC3E}">
        <p14:creationId xmlns:p14="http://schemas.microsoft.com/office/powerpoint/2010/main" val="2024244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AED3-DECC-DF4D-B6AA-5BEF5934F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6AC7D28-8C3D-3042-B82B-1D0E0854C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70456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1</cp:revision>
  <dcterms:created xsi:type="dcterms:W3CDTF">2023-12-21T16:04:09Z</dcterms:created>
  <dcterms:modified xsi:type="dcterms:W3CDTF">2023-12-21T16:12:46Z</dcterms:modified>
</cp:coreProperties>
</file>