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20E0-0212-4E44-8898-A96916B79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372DE5-AD77-C341-90B9-E0CBA4DA7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332F6-561D-664F-8BD6-C7D96EF27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DFB36-D786-0D42-A014-5D70EAA7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16178-E7E6-854D-AC5A-E82248CE0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2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3CFE5-DE9B-8E49-864C-FDF4C579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90F8C-7D89-CC4D-93C0-B424E74E9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09C46-7E45-BB4A-87FD-CAD4DFECC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7851C-D968-5940-B799-ED2573C86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9E58C-AD5F-834B-BFB1-9569525B8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5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B2596-D78C-C84E-A20D-DD394659E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E8C6E-5DCD-C94A-A63F-671504A85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449ED-842A-674F-9FF0-384D40B86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2A35E-E07A-6D4D-8EE2-AFB59849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FD084-712B-5845-96FE-E57449669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6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054A9-EBEE-0E41-B1A2-B7E58ABF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745AA-F631-AC48-81DF-144F4AAB4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61C90-5A96-4946-B4AA-18F72F52F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1A4264-9003-974E-8B68-709251FE3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748FD-BD0B-AA4C-A889-7321A9EEF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62C50-1D5B-9E48-925F-D827958FC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D0FC6-4FF5-8C4A-AA67-6A711559D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DC55C-390B-A043-A280-CF012C8EC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A72BC7-6070-BA4D-B2E6-39C0E5E83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1B943-BB33-C14F-90C9-39D7825EE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EC9C6-499D-3A40-8A9C-B0466B525C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575FE8-A7E0-0948-ADDA-6CEBBD25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698AF1-5364-1C49-929C-272ECB8B6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8E576F-DC6C-7F40-888C-39AE8E09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2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816CF-2710-7646-99EC-3F3E6A46B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DE1E4-758F-9B4A-B360-EBF05FDBB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6AE08-C5DC-AC4C-9DBB-D7D56B59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8CB22-1793-4044-9790-18D1BFCC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53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A39156-F97A-E143-B310-DF2B3B4D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280414-78E5-674D-9536-6CAE2429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7A2ED-9400-3E47-AA7D-839DBF2DB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3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6AF5-165F-054E-B427-F8D9DC4C6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F30B0-533D-6949-8FDC-44D687D46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60BCB-D533-2C40-A98F-1372AC725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C7AEA-87CF-AC48-B7D2-BCB21816C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949F0-4F0A-EB4B-B86C-419F4DD77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2195D-C418-DC47-81CC-2D34943F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3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BE90-CE35-864E-B37A-4E2C7DF22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07C3A6-EA85-DE4B-BA42-A13C132B6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E7006-8C0A-A848-827D-1256A1333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0A324-EC80-B240-9CA1-3AA011536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EDE05-4029-A94C-BFE3-B51F486A1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CFD55-7810-724F-9D18-3F58A6103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6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75C0F-532E-1241-94F5-84EA6A1E7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0FD9DF-ED9B-F446-93F3-EF9AF8AC1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8C568-7737-BB41-81A1-EB30F248F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F90AA-71EA-3943-BF59-5FFCAE95C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ED521-4E7F-AB4E-A1D1-293154A0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55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D2648-65D1-E947-9CEA-250F64C734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BF0A4-51AA-4448-9474-279E299AD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7E3-AAC4-C644-9092-8E1CED313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52888-7ACC-0646-B12B-05D2175B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B42B7-943C-FC42-9960-930B97989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56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96D17-AF38-7841-9C24-E202B057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D1BC5-FE79-E640-9DC5-8E7390E1C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4910C-F977-3D4E-B335-3A2E8A841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AD2A8-D0CC-2B4D-B706-D6494E9FFF51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28FC0-1B54-7A40-82EA-28A6D2589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04B2A-7868-7841-AC21-994299632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328A6-9EA5-3C45-944D-31E4BE64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2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C33D5-549D-D041-9B89-ECF750D6D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D7E35-371B-D44F-B106-AC7A4A77B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71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11C02-85AB-524E-A532-44784B321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4720133"/>
          </a:xfrm>
        </p:spPr>
        <p:txBody>
          <a:bodyPr>
            <a:normAutofit/>
          </a:bodyPr>
          <a:lstStyle/>
          <a:p>
            <a:pPr algn="ctr" rtl="0"/>
            <a:r>
              <a:rPr lang="en-IN" sz="4000" i="0" u="sng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National  policy of Education (1986)</a:t>
            </a:r>
            <a:endParaRPr lang="en-IN" sz="400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9EA70-5D52-D54C-8784-392E653E2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0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50AC6BC-647D-7749-923C-3FCB0A021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950" y="774163"/>
            <a:ext cx="10468099" cy="5032375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making new education policy ,the policy maker gave the following reasons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1.primary educationis the foundation of education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Education is the base for the preparation of the joureny of life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Investment in eradication is most profitable.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4.Educational is essentialfor the success of democracy.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 Education helps intacking the emergency circumstances of political and social life.</a:t>
            </a:r>
            <a:endParaRPr lang="en-IN" sz="32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4670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DBD1F-40E5-6245-86DD-FCAB779D3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4D068-7C22-5042-BA66-18BA192C7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 Education fulfill the development needs of every person.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 It reduces the inequalities between the rural and urban people .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 It stops the increase in population.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 It awakens one of the human values.</a:t>
            </a:r>
            <a:endParaRPr lang="en-IN" sz="3200">
              <a:effectLst/>
            </a:endParaRPr>
          </a:p>
          <a:p>
            <a:pPr rtl="0"/>
            <a:r>
              <a:rPr lang="en-IN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 It enables one to face the new challenges.</a:t>
            </a:r>
            <a:endParaRPr lang="en-IN" sz="32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838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D152716-D92A-664F-AC4D-D6DA7084C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4513"/>
            <a:ext cx="10515600" cy="5632450"/>
          </a:xfrm>
        </p:spPr>
        <p:txBody>
          <a:bodyPr/>
          <a:lstStyle/>
          <a:p>
            <a:pPr rtl="0"/>
            <a:r>
              <a:rPr lang="en-IN" sz="1800" b="1" i="0" u="sng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The main feature of new Education</a:t>
            </a:r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policy1986 are as follows: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1.Social involvement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2.National curriculum for social Education: 10+2+3 system education will be implementes throughout the country without any controversy.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3.Education for Equality    </a:t>
            </a:r>
            <a:endParaRPr lang="en-IN">
              <a:effectLst/>
            </a:endParaRP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for women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For schedule cast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for schedule Tribes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for minority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for handicapped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Adult Education</a:t>
            </a:r>
          </a:p>
        </p:txBody>
      </p:sp>
    </p:spTree>
    <p:extLst>
      <p:ext uri="{BB962C8B-B14F-4D97-AF65-F5344CB8AC3E}">
        <p14:creationId xmlns:p14="http://schemas.microsoft.com/office/powerpoint/2010/main" val="96026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F999777-D033-B841-BBF3-5664AEF2B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Vocational in Education .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 National policy on Education provides national perspective 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National direction in Education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 re - orienting the content and process of Education </a:t>
            </a:r>
            <a:endParaRPr lang="en-IN">
              <a:effectLst/>
            </a:endParaRPr>
          </a:p>
          <a:p>
            <a:pPr rtl="0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policy emphasing the following: </a:t>
            </a:r>
            <a:endParaRPr lang="en-IN">
              <a:effectLst/>
            </a:endParaRP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Culture content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 Education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Development of language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Availability of qualiative Books and increase of Rreading  Habits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Importance of libraries</a:t>
            </a:r>
          </a:p>
        </p:txBody>
      </p:sp>
    </p:spTree>
    <p:extLst>
      <p:ext uri="{BB962C8B-B14F-4D97-AF65-F5344CB8AC3E}">
        <p14:creationId xmlns:p14="http://schemas.microsoft.com/office/powerpoint/2010/main" val="336541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86EA987-3611-4547-BEA3-0A4BC3E15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058863"/>
            <a:ext cx="10515600" cy="4351337"/>
          </a:xfrm>
        </p:spPr>
        <p:txBody>
          <a:bodyPr/>
          <a:lstStyle/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technology it will be employet for : a) spreading useful information, b) Giving brining  to teacher ,c) improveing quality of Education, d) sharing  quality of education 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Work experience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Education and environment 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Mathematics Teaching 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Science Education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Sports and physical education</a:t>
            </a:r>
          </a:p>
          <a:p>
            <a:pPr rtl="0" fontAlgn="base"/>
            <a:r>
              <a:rPr lang="en-IN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evaluation process and Examination Reform</a:t>
            </a:r>
          </a:p>
        </p:txBody>
      </p:sp>
    </p:spTree>
    <p:extLst>
      <p:ext uri="{BB962C8B-B14F-4D97-AF65-F5344CB8AC3E}">
        <p14:creationId xmlns:p14="http://schemas.microsoft.com/office/powerpoint/2010/main" val="3968233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National  policy of Education (1986)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1</cp:revision>
  <dcterms:created xsi:type="dcterms:W3CDTF">2024-04-07T07:09:49Z</dcterms:created>
  <dcterms:modified xsi:type="dcterms:W3CDTF">2024-04-07T07:16:04Z</dcterms:modified>
</cp:coreProperties>
</file>