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6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66" r:id="rId11"/>
    <p:sldId id="256" r:id="rId12"/>
    <p:sldId id="257" r:id="rId13"/>
    <p:sldId id="258" r:id="rId14"/>
    <p:sldId id="259" r:id="rId15"/>
    <p:sldId id="267" r:id="rId16"/>
    <p:sldId id="260" r:id="rId17"/>
    <p:sldId id="261" r:id="rId18"/>
    <p:sldId id="262" r:id="rId19"/>
    <p:sldId id="263" r:id="rId20"/>
    <p:sldId id="264" r:id="rId21"/>
    <p:sldId id="26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EE520-27CE-7443-B1E4-A247FC7AE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D49434-561E-6548-973F-2AC222F25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3F3F8-F969-5B48-B666-DE2EE4B82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C6BD0-064F-1A4A-BDC2-760F23275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56903-AE2B-4A4E-94A6-152C4691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3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7416-97DB-C142-86F4-F7080E0D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63008-2675-BE49-9504-3FDC31DA7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A5BD9-38BF-C54A-8B6A-E2A411769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53B0A-D50D-D447-B16F-BB3CE494E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E88B2-6B76-7A41-AB8A-FD10429FA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6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57841-612D-C144-B7AC-B6A57E998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44A4C-D07C-7B48-9D96-1D2EB52B7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31700-F3AA-3B41-9912-7FA17E524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3778D-A6F0-FC42-BF73-BE2639F84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E0CD-7015-7D40-9B32-D77CE5C2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A9277-942F-2A46-952B-9C33D838E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AA08A-43E4-864E-939E-09A7B75C26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48ABD4-C42A-7D40-9249-9E5F2DA9A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C6603-0563-9940-9ACB-294D25D05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6C283-6550-B148-88E7-42A6B905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0413E-E84C-C943-A714-A6B2D3C5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94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3D475-38F6-664A-8E40-DD376B34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02D11-5CBA-8547-BE7C-6154C7E9E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30E70-3B9B-4F45-9D71-ED19DA1DA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541716-40CC-9249-9E32-FD8451F12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26B125-7C1C-DE48-A754-021B3E24F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51075-30B0-F647-83C4-2FD8861A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E667E4-4D95-604F-9678-FFA20A283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76DA7B-9263-8B4E-A92E-168FBC94D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3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3D09E-EBBB-EF4D-B4C3-998B0C7B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049E16-E11C-7D40-8C85-DD759781C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0F54BA-9584-7E4A-8E8D-96E5D1B2F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3CF84-C241-9E4F-A7BB-8338BD89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7F7C10-4C54-4A46-951D-49ACC58BF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C34E02-EC20-974B-9C05-B9AB8DC6D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6C8BD-E616-2E4B-B783-B44411FD8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9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BE6A-4113-8842-A695-EA197ED32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D31B3-7A33-D240-AF1D-A9AA350D6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6FF3C-80D2-F544-8F23-A1F2E8BFC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14BDE-1BF6-634E-9315-066A09DC7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03258-12E9-984F-AE6A-CFBC5CA29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D3A9C7-3F32-224B-BB94-14E4429A6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4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01CA6-CED2-2A4D-90EE-AC2E63281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FC9CBD-FD64-644F-88B3-B70367529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113CB-0C1E-F24B-A7B4-B11C37417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9D01C-91EA-A142-BECC-A748C3369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DCBBE1-B54E-5340-A792-E81000010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519026-BC5E-6C4C-84C6-014A59B45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70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FEBB3-5468-D140-B68E-6343E14D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2756DB-168F-F441-9FE8-EFB175EF9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06DEA-C257-3B4C-BD36-FE8F4528F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6EB69-9861-5246-AFFA-1A0985717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21EC7-1ABC-BC4A-A7D5-9C195E56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1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BB6BD1-4BB9-AE4C-89B8-146639B38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CC8A6C-14A0-BD44-A1F3-3B108AF25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55D59-F5F9-3547-971A-400D7698F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CEAB7-F6E5-044A-9FB3-C1D098CEC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86B1A-BBD3-CE4B-9E59-DB1241F3D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EFDD9A-E405-5740-8778-863525DCA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0ABAF-40B1-5B4A-AAC8-3071E4714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5D4DB-63B1-5947-8F24-EDAB11039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518C8-5AF5-FE4D-9C3D-AA2FE3176C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A9A06-644B-814A-8851-EEDB32AEE2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CDF16-30E5-FE4F-9A3B-136453783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FD677-3AE8-9043-8A26-CD2D220B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F0F0-C21C-C245-988D-94FB1BF95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539B1A-699B-3A42-8456-1E7C02494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48" y="146700"/>
            <a:ext cx="11892088" cy="6711300"/>
          </a:xfrm>
        </p:spPr>
      </p:pic>
    </p:spTree>
    <p:extLst>
      <p:ext uri="{BB962C8B-B14F-4D97-AF65-F5344CB8AC3E}">
        <p14:creationId xmlns:p14="http://schemas.microsoft.com/office/powerpoint/2010/main" val="128236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6D7F-96C2-5C4E-A359-FB647CA19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A436F90-1AE9-FD4A-8959-AD9A3257B8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97" y="-148442"/>
            <a:ext cx="11924805" cy="6858000"/>
          </a:xfrm>
        </p:spPr>
      </p:pic>
    </p:spTree>
    <p:extLst>
      <p:ext uri="{BB962C8B-B14F-4D97-AF65-F5344CB8AC3E}">
        <p14:creationId xmlns:p14="http://schemas.microsoft.com/office/powerpoint/2010/main" val="261308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9048A-6B39-A045-9ABD-D646228C6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E8B30AD-C044-F545-89F8-282772391A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143" y="-117516"/>
            <a:ext cx="12196948" cy="7093032"/>
          </a:xfrm>
        </p:spPr>
      </p:pic>
    </p:spTree>
    <p:extLst>
      <p:ext uri="{BB962C8B-B14F-4D97-AF65-F5344CB8AC3E}">
        <p14:creationId xmlns:p14="http://schemas.microsoft.com/office/powerpoint/2010/main" val="125131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C2AC5-70D1-4542-AD79-5D7AAF57A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9F32503-F031-FC47-A6F3-410BEFB905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83" y="242249"/>
            <a:ext cx="11665033" cy="6615751"/>
          </a:xfrm>
        </p:spPr>
      </p:pic>
    </p:spTree>
    <p:extLst>
      <p:ext uri="{BB962C8B-B14F-4D97-AF65-F5344CB8AC3E}">
        <p14:creationId xmlns:p14="http://schemas.microsoft.com/office/powerpoint/2010/main" val="3860803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159B5-420B-874B-8D98-0CF4FBB53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964F99A-48B4-E54B-ACA2-406BA2399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677403" cy="6630390"/>
          </a:xfrm>
        </p:spPr>
      </p:pic>
    </p:spTree>
    <p:extLst>
      <p:ext uri="{BB962C8B-B14F-4D97-AF65-F5344CB8AC3E}">
        <p14:creationId xmlns:p14="http://schemas.microsoft.com/office/powerpoint/2010/main" val="2811170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BC030-5307-6143-B5D7-0012EE05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22CA7CC-D6FC-ED44-81E5-E9C500BAE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2" y="0"/>
            <a:ext cx="11739253" cy="6877793"/>
          </a:xfrm>
        </p:spPr>
      </p:pic>
    </p:spTree>
    <p:extLst>
      <p:ext uri="{BB962C8B-B14F-4D97-AF65-F5344CB8AC3E}">
        <p14:creationId xmlns:p14="http://schemas.microsoft.com/office/powerpoint/2010/main" val="314712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04D41-C1C9-1849-A67F-52F665E6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B010977-B048-A24E-AE2A-EA3A6DF14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4" y="86591"/>
            <a:ext cx="11665032" cy="6679870"/>
          </a:xfrm>
        </p:spPr>
      </p:pic>
    </p:spTree>
    <p:extLst>
      <p:ext uri="{BB962C8B-B14F-4D97-AF65-F5344CB8AC3E}">
        <p14:creationId xmlns:p14="http://schemas.microsoft.com/office/powerpoint/2010/main" val="25883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ABE9-FCAD-AE4D-AE70-3A58487C6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FCC8B2B-B837-484C-984E-F2E2B82287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94" y="-86592"/>
            <a:ext cx="11479480" cy="6944591"/>
          </a:xfrm>
        </p:spPr>
      </p:pic>
    </p:spTree>
    <p:extLst>
      <p:ext uri="{BB962C8B-B14F-4D97-AF65-F5344CB8AC3E}">
        <p14:creationId xmlns:p14="http://schemas.microsoft.com/office/powerpoint/2010/main" val="1348289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8A0EB-4FA0-1B4D-B796-9BBD3EA5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B47B6F4-1E6F-8143-8173-8AEC830E6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5" y="160812"/>
            <a:ext cx="11652662" cy="6815941"/>
          </a:xfrm>
        </p:spPr>
      </p:pic>
    </p:spTree>
    <p:extLst>
      <p:ext uri="{BB962C8B-B14F-4D97-AF65-F5344CB8AC3E}">
        <p14:creationId xmlns:p14="http://schemas.microsoft.com/office/powerpoint/2010/main" val="1712061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ECD87-2B9D-094C-9656-0AAB659B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53F4F8A-8C01-CB40-8B2F-607F59622E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981" y="136072"/>
            <a:ext cx="12189525" cy="6721928"/>
          </a:xfrm>
        </p:spPr>
      </p:pic>
    </p:spTree>
    <p:extLst>
      <p:ext uri="{BB962C8B-B14F-4D97-AF65-F5344CB8AC3E}">
        <p14:creationId xmlns:p14="http://schemas.microsoft.com/office/powerpoint/2010/main" val="3434204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FC7CE-ACE3-FD4E-A0B8-53CD0E6B3A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42C03F-81EE-B14F-ABAA-6FC56784CA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5CBC08F-6186-1442-8614-8D7921620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073247" cy="670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386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7025A-64CF-6547-A419-A4833532E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A987D0-3E69-224B-B11A-11741CDF0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4" y="45461"/>
            <a:ext cx="11640292" cy="6708630"/>
          </a:xfrm>
        </p:spPr>
      </p:pic>
    </p:spTree>
    <p:extLst>
      <p:ext uri="{BB962C8B-B14F-4D97-AF65-F5344CB8AC3E}">
        <p14:creationId xmlns:p14="http://schemas.microsoft.com/office/powerpoint/2010/main" val="3706497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F36FF-83CD-4846-9EA4-30197FD05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D568D9D3-B476-A14C-A81C-04084FD805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48506" cy="6858000"/>
          </a:xfrm>
        </p:spPr>
      </p:pic>
    </p:spTree>
    <p:extLst>
      <p:ext uri="{BB962C8B-B14F-4D97-AF65-F5344CB8AC3E}">
        <p14:creationId xmlns:p14="http://schemas.microsoft.com/office/powerpoint/2010/main" val="304884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A157B-D673-0444-B1F4-5639CAB9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996AD73-CB5B-434F-AA50-12BA631DF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42" y="218642"/>
            <a:ext cx="11788733" cy="6639357"/>
          </a:xfrm>
        </p:spPr>
      </p:pic>
    </p:spTree>
    <p:extLst>
      <p:ext uri="{BB962C8B-B14F-4D97-AF65-F5344CB8AC3E}">
        <p14:creationId xmlns:p14="http://schemas.microsoft.com/office/powerpoint/2010/main" val="103752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700C9-7C7D-A14D-A211-17E686A9E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DE235D4-5DF4-3448-9231-2F5507AF9F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48896"/>
          </a:xfrm>
        </p:spPr>
      </p:pic>
    </p:spTree>
    <p:extLst>
      <p:ext uri="{BB962C8B-B14F-4D97-AF65-F5344CB8AC3E}">
        <p14:creationId xmlns:p14="http://schemas.microsoft.com/office/powerpoint/2010/main" val="1098738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2AB1-BD4E-6F40-A9B5-DA61D137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1D86528-D5AE-EB41-9887-D365212A0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4" y="-1"/>
            <a:ext cx="11698431" cy="7112825"/>
          </a:xfrm>
        </p:spPr>
      </p:pic>
    </p:spTree>
    <p:extLst>
      <p:ext uri="{BB962C8B-B14F-4D97-AF65-F5344CB8AC3E}">
        <p14:creationId xmlns:p14="http://schemas.microsoft.com/office/powerpoint/2010/main" val="4185204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0792-5597-C640-AAAF-F6086F5A8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5993E7B-B2A3-174B-BD90-1EA729EDA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5" y="-1"/>
            <a:ext cx="11648951" cy="6729351"/>
          </a:xfrm>
        </p:spPr>
      </p:pic>
    </p:spTree>
    <p:extLst>
      <p:ext uri="{BB962C8B-B14F-4D97-AF65-F5344CB8AC3E}">
        <p14:creationId xmlns:p14="http://schemas.microsoft.com/office/powerpoint/2010/main" val="906347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3856A-1D38-2345-A19F-4A48F3FC2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48" y="-142050"/>
            <a:ext cx="10515600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D770D27-C137-9D46-8A11-F40E6DBB7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53" y="-1"/>
            <a:ext cx="11882747" cy="6741721"/>
          </a:xfrm>
        </p:spPr>
      </p:pic>
    </p:spTree>
    <p:extLst>
      <p:ext uri="{BB962C8B-B14F-4D97-AF65-F5344CB8AC3E}">
        <p14:creationId xmlns:p14="http://schemas.microsoft.com/office/powerpoint/2010/main" val="4234420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C71F-F931-774D-BDA9-3753620F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5E07D5C-068F-4E4B-8CC1-44CF1B7B1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22" y="259772"/>
            <a:ext cx="11801104" cy="6598227"/>
          </a:xfrm>
        </p:spPr>
      </p:pic>
    </p:spTree>
    <p:extLst>
      <p:ext uri="{BB962C8B-B14F-4D97-AF65-F5344CB8AC3E}">
        <p14:creationId xmlns:p14="http://schemas.microsoft.com/office/powerpoint/2010/main" val="371132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B3EB1-DD1D-2549-9CCF-40872288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6BA83CE-ED53-4F43-96BB-0061524A0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1" y="0"/>
            <a:ext cx="11875325" cy="6858000"/>
          </a:xfrm>
        </p:spPr>
      </p:pic>
    </p:spTree>
    <p:extLst>
      <p:ext uri="{BB962C8B-B14F-4D97-AF65-F5344CB8AC3E}">
        <p14:creationId xmlns:p14="http://schemas.microsoft.com/office/powerpoint/2010/main" val="3956045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1C17-FB8B-7F4F-93FE-2545BFB3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5FE3091-1C0F-0140-AFDA-8EF9E095D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701"/>
            <a:ext cx="12672060" cy="6890161"/>
          </a:xfrm>
        </p:spPr>
      </p:pic>
    </p:spTree>
    <p:extLst>
      <p:ext uri="{BB962C8B-B14F-4D97-AF65-F5344CB8AC3E}">
        <p14:creationId xmlns:p14="http://schemas.microsoft.com/office/powerpoint/2010/main" val="1389346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Unknown User</cp:lastModifiedBy>
  <cp:revision>4</cp:revision>
  <dcterms:created xsi:type="dcterms:W3CDTF">2023-12-07T10:41:21Z</dcterms:created>
  <dcterms:modified xsi:type="dcterms:W3CDTF">2023-12-07T12:37:17Z</dcterms:modified>
</cp:coreProperties>
</file>